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Школьный фон для презентации - 59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2000240"/>
            <a:ext cx="587654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Урок русского </a:t>
            </a:r>
          </a:p>
          <a:p>
            <a:pPr algn="ctr"/>
            <a:r>
              <a:rPr lang="ru-RU" sz="6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языка</a:t>
            </a:r>
            <a:endParaRPr lang="ru-RU" sz="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8" name="Picture 20" descr="Школьный фон для презентации - 59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906" name="Picture 18" descr="Не слабо - Интересная увлекательная WEB иг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604034" cy="148640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142976" y="642918"/>
            <a:ext cx="4002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1714488"/>
            <a:ext cx="6462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24500" cmpd="dbl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2714621"/>
            <a:ext cx="4214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наш окончен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выполнен план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Спасибо, ребята!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Огромное вам.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372" y="4143380"/>
            <a:ext cx="4714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то, что упорно,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Усердно трудились.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знания ваш 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всем пригодились.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Илюз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0" name="Picture 12" descr="C:\Users\User\Desktop\маме\ббббббббббб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5983018" cy="3500438"/>
          </a:xfrm>
          <a:prstGeom prst="rect">
            <a:avLst/>
          </a:prstGeom>
          <a:noFill/>
        </p:spPr>
      </p:pic>
      <p:pic>
        <p:nvPicPr>
          <p:cNvPr id="43017" name="Picture 9" descr="C:\Users\User\Desktop\маме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115" y="0"/>
            <a:ext cx="5033885" cy="3357562"/>
          </a:xfrm>
          <a:prstGeom prst="rect">
            <a:avLst/>
          </a:prstGeom>
          <a:noFill/>
        </p:spPr>
      </p:pic>
      <p:pic>
        <p:nvPicPr>
          <p:cNvPr id="43009" name="Picture 1" descr="C:\Users\User\Desktop\маме\2be9ac9b1aa8e5ada5167b5b53c770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4876" cy="3366717"/>
          </a:xfrm>
          <a:prstGeom prst="rect">
            <a:avLst/>
          </a:prstGeom>
          <a:noFill/>
        </p:spPr>
      </p:pic>
      <p:sp>
        <p:nvSpPr>
          <p:cNvPr id="43013" name="AutoShape 5" descr="C:\Users\User\Desktop\%D0%BC%D0%B0%D0%BC%D0%B5\smart-kid-in-class-happy-child-against-blackboard-drawing-light-bulb-idea-concept_411285-774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5" name="AutoShape 7" descr="C:\Users\User\Desktop\%D0%BC%D0%B0%D0%BC%D0%B5\smart-kid-in-class-happy-child-against-blackboard-drawing-light-bulb-idea-concept_411285-774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8" name="Picture 10" descr="C:\Users\User\Desktop\маме\ррр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357562"/>
            <a:ext cx="3786182" cy="3500438"/>
          </a:xfrm>
          <a:prstGeom prst="rect">
            <a:avLst/>
          </a:prstGeom>
          <a:noFill/>
        </p:spPr>
      </p:pic>
      <p:pic>
        <p:nvPicPr>
          <p:cNvPr id="43019" name="Picture 11" descr="C:\Users\User\Desktop\маме\Без назва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428868"/>
            <a:ext cx="3395677" cy="2478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земля, смайлик, день зем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земля, смайлик, день зем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4" name="Picture 10" descr="ХОРОШЕЕ НАСТРОЕНИЕ (Автор музыки - М.Пристов) ~ Песни (Авторская песн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28860" y="642918"/>
            <a:ext cx="3964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ХОЛОДНАЯ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2285992"/>
            <a:ext cx="210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ЗИМА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3786190"/>
            <a:ext cx="4428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ВОЛШЕБНАЯ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5286388"/>
            <a:ext cx="351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СНЕЖНАЯ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4" name="Рисунок 13" descr="5039457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143512"/>
            <a:ext cx="1322972" cy="1518772"/>
          </a:xfrm>
          <a:prstGeom prst="rect">
            <a:avLst/>
          </a:prstGeom>
        </p:spPr>
      </p:pic>
      <p:pic>
        <p:nvPicPr>
          <p:cNvPr id="17" name="Рисунок 16" descr="5039457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214290"/>
            <a:ext cx="1322972" cy="1518772"/>
          </a:xfrm>
          <a:prstGeom prst="rect">
            <a:avLst/>
          </a:prstGeom>
        </p:spPr>
      </p:pic>
      <p:pic>
        <p:nvPicPr>
          <p:cNvPr id="20" name="Рисунок 19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463194" cy="1357322"/>
          </a:xfrm>
          <a:prstGeom prst="rect">
            <a:avLst/>
          </a:prstGeom>
        </p:spPr>
      </p:pic>
      <p:pic>
        <p:nvPicPr>
          <p:cNvPr id="21" name="Рисунок 20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5143512"/>
            <a:ext cx="1463194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-5457561"/>
            <a:ext cx="8091541" cy="767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0"/>
            <a:ext cx="728667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Женский род запомню я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скажу: «</a:t>
            </a: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Она – моя</a:t>
            </a: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запомню род мужской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опять скажу: «</a:t>
            </a: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– мой</a:t>
            </a: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род: «</a:t>
            </a: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Оно – мое</a:t>
            </a: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правило твое.</a:t>
            </a:r>
          </a:p>
          <a:p>
            <a:pPr algn="ctr"/>
            <a:endParaRPr lang="ru-RU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9942" name="Picture 6" descr="Детский сад «Солнышко» | 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929174"/>
            <a:ext cx="2096550" cy="1928826"/>
          </a:xfrm>
          <a:prstGeom prst="rect">
            <a:avLst/>
          </a:prstGeom>
          <a:noFill/>
        </p:spPr>
      </p:pic>
      <p:sp>
        <p:nvSpPr>
          <p:cNvPr id="39944" name="AutoShape 8" descr="Детский Сад Клипарты - Мальчик Клипарт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Детский Сад Клипарты - Мальчик Клипарт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4" name="AutoShape 18" descr="Мультяшный мальчик с большой идеей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6" name="AutoShape 20" descr="Мультяшный мальчик с большой идеей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8" name="AutoShape 22" descr="Мультяшный мальчик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60" name="AutoShape 24" descr="Мультяшный маленький мальчик в желтой куртке и знак рукой мира | Премиум  векторы | Мультфильмы, Мальчики, Маленькие мальч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62" name="AutoShape 26" descr="мультфильм маленький мальчик PNG , мультяшный клипарт, Мальчик клипарт,  милый мультфильм PNG картинки и пнг PSD рисунок для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68" name="AutoShape 32" descr="Мультяшный ребенок, Желтые волосы мальчика, улыбающийся Ай, черные волосы,  люд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70" name="AutoShape 34" descr="Мультяшный ребенок, Желтые волосы мальчика, улыбающийся Ай, черные волосы,  люд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72" name="AutoShape 36" descr="Наклейка PNG - AVATAN 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76" name="AutoShape 40" descr="мальчик, мультфильм,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78" name="AutoShape 42" descr="мальчик, мультфильм,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88" name="AutoShape 52" descr="Мальчик PNG Файл | PNG M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90" name="Picture 54" descr="Мальчик PNG Файл | PNG M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571744"/>
            <a:ext cx="2321734" cy="2786081"/>
          </a:xfrm>
          <a:prstGeom prst="rect">
            <a:avLst/>
          </a:prstGeom>
          <a:noFill/>
        </p:spPr>
      </p:pic>
      <p:pic>
        <p:nvPicPr>
          <p:cNvPr id="40002" name="Picture 66" descr="Download HD 02 [преобразованный] - Clipart Png School Girl Png Cartoon  Transparent PNG Image - NicePNG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14290"/>
            <a:ext cx="1040954" cy="2357454"/>
          </a:xfrm>
          <a:prstGeom prst="rect">
            <a:avLst/>
          </a:prstGeom>
          <a:noFill/>
        </p:spPr>
      </p:pic>
      <p:sp>
        <p:nvSpPr>
          <p:cNvPr id="48" name="Стрелка вправо 47"/>
          <p:cNvSpPr/>
          <p:nvPr/>
        </p:nvSpPr>
        <p:spPr>
          <a:xfrm>
            <a:off x="5357818" y="1357298"/>
            <a:ext cx="1571636" cy="714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1366788">
            <a:off x="6324618" y="3549011"/>
            <a:ext cx="1379209" cy="10566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2308003">
            <a:off x="4599411" y="4617206"/>
            <a:ext cx="1456558" cy="1369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72437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285860"/>
          <a:ext cx="8786874" cy="3529040"/>
        </p:xfrm>
        <a:graphic>
          <a:graphicData uri="http://schemas.openxmlformats.org/drawingml/2006/table">
            <a:tbl>
              <a:tblPr/>
              <a:tblGrid>
                <a:gridCol w="2737297"/>
                <a:gridCol w="2737297"/>
                <a:gridCol w="3312280"/>
              </a:tblGrid>
              <a:tr h="785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М.р.(он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мой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Ж.р.(</a:t>
                      </a:r>
                      <a:r>
                        <a:rPr lang="ru-RU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она,моя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Ср.р.(</a:t>
                      </a:r>
                      <a:r>
                        <a:rPr lang="ru-RU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оно,мое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гриб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бабочка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море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хоккеист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свеча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кресло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самолет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тыква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перо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8" marR="59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2134199_1a9f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3512"/>
            <a:ext cx="3857652" cy="1550776"/>
          </a:xfrm>
          <a:prstGeom prst="rect">
            <a:avLst/>
          </a:prstGeom>
        </p:spPr>
      </p:pic>
      <p:pic>
        <p:nvPicPr>
          <p:cNvPr id="5" name="Рисунок 4" descr="2134199_1a9f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643570" y="0"/>
            <a:ext cx="3167068" cy="127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361</TotalTime>
  <Words>104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Илюза</dc:creator>
  <cp:lastModifiedBy>Илюза</cp:lastModifiedBy>
  <cp:revision>35</cp:revision>
  <dcterms:created xsi:type="dcterms:W3CDTF">2022-12-25T14:06:11Z</dcterms:created>
  <dcterms:modified xsi:type="dcterms:W3CDTF">2023-01-09T01:34:27Z</dcterms:modified>
</cp:coreProperties>
</file>